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73" r:id="rId3"/>
    <p:sldId id="374" r:id="rId4"/>
    <p:sldId id="436" r:id="rId5"/>
    <p:sldId id="517" r:id="rId6"/>
    <p:sldId id="519" r:id="rId7"/>
    <p:sldId id="520" r:id="rId8"/>
    <p:sldId id="443" r:id="rId9"/>
    <p:sldId id="521" r:id="rId10"/>
    <p:sldId id="453" r:id="rId11"/>
    <p:sldId id="455" r:id="rId12"/>
    <p:sldId id="522" r:id="rId13"/>
    <p:sldId id="523" r:id="rId14"/>
    <p:sldId id="474" r:id="rId15"/>
    <p:sldId id="524" r:id="rId16"/>
    <p:sldId id="525" r:id="rId17"/>
    <p:sldId id="526" r:id="rId18"/>
    <p:sldId id="516" r:id="rId19"/>
    <p:sldId id="346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79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9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most common library implementation of a linked list is a </a:t>
            </a:r>
            <a:r>
              <a:rPr lang="en-US" b="1" dirty="0"/>
              <a:t>doubly linked list</a:t>
            </a:r>
          </a:p>
          <a:p>
            <a:r>
              <a:rPr lang="en-US" dirty="0"/>
              <a:t>Node consists of data, a next pointer, and a previous pointer</a:t>
            </a:r>
          </a:p>
          <a:p>
            <a:r>
              <a:rPr lang="en-US" dirty="0"/>
              <a:t>Because we know the next and the previous, we can move forwards or backwards in the list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5027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/>
          <p:nvPr/>
        </p:nvCxnSpPr>
        <p:spPr>
          <a:xfrm flipV="1">
            <a:off x="10058400" y="41148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33528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36576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572000" y="5408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315200" y="5410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flipH="1">
            <a:off x="2438400" y="5410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flipH="1" flipV="1">
            <a:off x="2438400" y="41148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>
            <a:off x="10058400" y="54102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432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7400" y="61722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7400" y="632013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tail</a:t>
            </a:r>
          </a:p>
        </p:txBody>
      </p:sp>
    </p:spTree>
    <p:extLst>
      <p:ext uri="{BB962C8B-B14F-4D97-AF65-F5344CB8AC3E}">
        <p14:creationId xmlns:p14="http://schemas.microsoft.com/office/powerpoint/2010/main" val="324947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Let's try a simple definition for a doubly linked list that holds an unlimited number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next;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previous;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head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tail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6C59B-28D9-48C7-AA82-0869754A9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F2124-85B3-453C-9055-A9DD37B56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Inside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class, we have to write methods to manipulate it</a:t>
            </a:r>
          </a:p>
          <a:p>
            <a:r>
              <a:rPr lang="en-US" dirty="0"/>
              <a:t>There will be simple accessor methods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size()</a:t>
            </a:r>
            <a:r>
              <a:rPr lang="en-US" dirty="0"/>
              <a:t> that return the size</a:t>
            </a:r>
          </a:p>
          <a:p>
            <a:r>
              <a:rPr lang="en-US" dirty="0"/>
              <a:t>There will be simple mutator methods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clear()</a:t>
            </a:r>
            <a:r>
              <a:rPr lang="en-US" dirty="0"/>
              <a:t> that remove all the elements from the list</a:t>
            </a:r>
          </a:p>
          <a:p>
            <a:r>
              <a:rPr lang="en-US" dirty="0"/>
              <a:t>But the hard work will be methods to get, add, remove, and find elements</a:t>
            </a:r>
          </a:p>
        </p:txBody>
      </p:sp>
    </p:spTree>
    <p:extLst>
      <p:ext uri="{BB962C8B-B14F-4D97-AF65-F5344CB8AC3E}">
        <p14:creationId xmlns:p14="http://schemas.microsoft.com/office/powerpoint/2010/main" val="2115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F723F-91A8-4C54-88F9-0930E2A25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75C42-3AEA-4EAB-88FA-68914D92C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we always keep the size member correctly updated,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size()</a:t>
            </a:r>
            <a:r>
              <a:rPr lang="en-US" dirty="0"/>
              <a:t> accessor has a straightforward implementation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Likewise, clearing the list returns it to its state right after construction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A1CC98-B698-4887-A50D-9DA408D79B13}"/>
              </a:ext>
            </a:extLst>
          </p:cNvPr>
          <p:cNvSpPr/>
          <p:nvPr/>
        </p:nvSpPr>
        <p:spPr>
          <a:xfrm>
            <a:off x="685800" y="2590800"/>
            <a:ext cx="108966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size() 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20940E-3E6A-4D96-BA0A-F9D5E51E72FB}"/>
              </a:ext>
            </a:extLst>
          </p:cNvPr>
          <p:cNvSpPr/>
          <p:nvPr/>
        </p:nvSpPr>
        <p:spPr>
          <a:xfrm>
            <a:off x="685800" y="4343400"/>
            <a:ext cx="108966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clear() {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 = 0;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49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to the end of the list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method creates a new node</a:t>
            </a:r>
          </a:p>
          <a:p>
            <a:r>
              <a:rPr lang="en-US" dirty="0"/>
              <a:t>If the list is empty, it points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 at the new node</a:t>
            </a:r>
          </a:p>
          <a:p>
            <a:r>
              <a:rPr lang="en-US" dirty="0"/>
              <a:t>Otherwise, it points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node's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dirty="0"/>
              <a:t> at the new node and the new node's previous 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node</a:t>
            </a:r>
          </a:p>
          <a:p>
            <a:r>
              <a:rPr lang="en-US" dirty="0"/>
              <a:t>It updates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to point at the new node</a:t>
            </a:r>
          </a:p>
          <a:p>
            <a:r>
              <a:rPr lang="en-US" dirty="0"/>
              <a:t>It increases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by one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85800" y="2514600"/>
            <a:ext cx="1089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add(String value)</a:t>
            </a:r>
          </a:p>
        </p:txBody>
      </p:sp>
    </p:spTree>
    <p:extLst>
      <p:ext uri="{BB962C8B-B14F-4D97-AF65-F5344CB8AC3E}">
        <p14:creationId xmlns:p14="http://schemas.microsoft.com/office/powerpoint/2010/main" val="388214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an element from the list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/>
              <a:t> is illegal, throw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IndexOutOfBoundsException</a:t>
            </a:r>
            <a:endParaRPr lang="en-US" dirty="0"/>
          </a:p>
          <a:p>
            <a:r>
              <a:rPr lang="en-US" dirty="0"/>
              <a:t>Loop through the list until reaching the node at location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/>
              <a:t> (using 0-based indexing, because we are computer scientists!)</a:t>
            </a:r>
          </a:p>
          <a:p>
            <a:r>
              <a:rPr lang="en-US" dirty="0"/>
              <a:t>Return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/>
              <a:t> of the node in question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85800" y="2438400"/>
            <a:ext cx="1089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get(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</a:p>
        </p:txBody>
      </p:sp>
    </p:spTree>
    <p:extLst>
      <p:ext uri="{BB962C8B-B14F-4D97-AF65-F5344CB8AC3E}">
        <p14:creationId xmlns:p14="http://schemas.microsoft.com/office/powerpoint/2010/main" val="426843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the first element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list is empty,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NoSuchElementException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Point a temporary variable 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 node</a:t>
            </a:r>
          </a:p>
          <a:p>
            <a:r>
              <a:rPr lang="en-US" dirty="0"/>
              <a:t>Point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 at the next node</a:t>
            </a:r>
          </a:p>
          <a:p>
            <a:r>
              <a:rPr lang="en-US" dirty="0"/>
              <a:t>If the next node is null, point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r>
              <a:rPr lang="en-US" dirty="0"/>
              <a:t>Otherwise, point the next node's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previous</a:t>
            </a:r>
            <a:r>
              <a:rPr lang="en-US" dirty="0"/>
              <a:t>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r>
              <a:rPr lang="en-US" dirty="0"/>
              <a:t>Return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/>
              <a:t> of the temporary node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09600" y="23622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remove()</a:t>
            </a:r>
          </a:p>
        </p:txBody>
      </p:sp>
    </p:spTree>
    <p:extLst>
      <p:ext uri="{BB962C8B-B14F-4D97-AF65-F5344CB8AC3E}">
        <p14:creationId xmlns:p14="http://schemas.microsoft.com/office/powerpoint/2010/main" val="373157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index of an element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Loop through the list until reaching a node whose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/>
              <a:t> is equal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, keeping a counter of the current index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found, return the index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never found,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85800" y="2590800"/>
            <a:ext cx="1089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value)</a:t>
            </a:r>
          </a:p>
        </p:txBody>
      </p:sp>
    </p:spTree>
    <p:extLst>
      <p:ext uri="{BB962C8B-B14F-4D97-AF65-F5344CB8AC3E}">
        <p14:creationId xmlns:p14="http://schemas.microsoft.com/office/powerpoint/2010/main" val="289491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Generics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Networking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Project 3</a:t>
            </a:r>
          </a:p>
          <a:p>
            <a:pPr lvl="1"/>
            <a:r>
              <a:rPr lang="en-US" b="1" dirty="0"/>
              <a:t>Due Friday by midnight!</a:t>
            </a:r>
          </a:p>
          <a:p>
            <a:r>
              <a:rPr lang="en-US" dirty="0"/>
              <a:t>Read Chapter 18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BCF79-DE29-48BA-98B4-CDE1C886A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Data Structures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35C19-F9B7-4A53-AF66-4C893FFE5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9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631D22-2435-4A6F-98B4-9803F425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 bunch of stuff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F93396-7A4B-4F49-A6A9-7C719902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 to hold a lot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values,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values,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values?</a:t>
            </a:r>
          </a:p>
          <a:p>
            <a:r>
              <a:rPr lang="en-US" dirty="0"/>
              <a:t>You make an array!</a:t>
            </a:r>
          </a:p>
          <a:p>
            <a:pPr lvl="1"/>
            <a:r>
              <a:rPr lang="en-US" dirty="0"/>
              <a:t>But arrays have a fixed size</a:t>
            </a:r>
          </a:p>
          <a:p>
            <a:r>
              <a:rPr lang="en-US" dirty="0"/>
              <a:t>What if you don't know how long to make it?</a:t>
            </a:r>
          </a:p>
          <a:p>
            <a:pPr lvl="1"/>
            <a:r>
              <a:rPr lang="en-US" dirty="0"/>
              <a:t>You have to overestimate how many values you need</a:t>
            </a:r>
          </a:p>
          <a:p>
            <a:pPr lvl="1"/>
            <a:r>
              <a:rPr lang="en-US" dirty="0"/>
              <a:t>Or you have to periodically resize your array</a:t>
            </a:r>
          </a:p>
        </p:txBody>
      </p:sp>
    </p:spTree>
    <p:extLst>
      <p:ext uri="{BB962C8B-B14F-4D97-AF65-F5344CB8AC3E}">
        <p14:creationId xmlns:p14="http://schemas.microsoft.com/office/powerpoint/2010/main" val="13919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41BE6-B11F-47EB-807B-338D5D9B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61721-7E08-42E3-9D6D-828172FA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approach is using a </a:t>
            </a:r>
            <a:r>
              <a:rPr lang="en-US" b="1" dirty="0"/>
              <a:t>dynamic data structure</a:t>
            </a:r>
          </a:p>
          <a:p>
            <a:r>
              <a:rPr lang="en-US" dirty="0"/>
              <a:t>A dynamic data structure grows as you need space</a:t>
            </a:r>
          </a:p>
          <a:p>
            <a:r>
              <a:rPr lang="en-US" dirty="0"/>
              <a:t>Python has lists (and sets and dictionaries) built in</a:t>
            </a:r>
          </a:p>
          <a:p>
            <a:r>
              <a:rPr lang="en-US" dirty="0"/>
              <a:t>But Java depends on libraries</a:t>
            </a:r>
          </a:p>
          <a:p>
            <a:r>
              <a:rPr lang="en-US" dirty="0"/>
              <a:t>Before we do libraries, let's implement a linked list ourselves to see what a pain it is</a:t>
            </a:r>
          </a:p>
          <a:p>
            <a:r>
              <a:rPr lang="en-US" dirty="0"/>
              <a:t>Making data structures that work efficiently in different </a:t>
            </a:r>
            <a:r>
              <a:rPr lang="en-US"/>
              <a:t>circumstances is the heart of COMP 2100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</p:spTree>
    <p:extLst>
      <p:ext uri="{BB962C8B-B14F-4D97-AF65-F5344CB8AC3E}">
        <p14:creationId xmlns:p14="http://schemas.microsoft.com/office/powerpoint/2010/main" val="770972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47D5C9-B3AC-45EB-8E05-FA5E81F5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7DC199-A692-4FC5-9E0D-E826DDAFC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linked list is one of the simplest kinds of dynamic data structures</a:t>
            </a:r>
          </a:p>
          <a:p>
            <a:r>
              <a:rPr lang="en-US" dirty="0"/>
              <a:t>You can imagine a linked list as a train</a:t>
            </a:r>
          </a:p>
          <a:p>
            <a:r>
              <a:rPr lang="en-US" dirty="0"/>
              <a:t>Each node in the linked list has some cargo, and it can point at the next item in the list</a:t>
            </a:r>
          </a:p>
          <a:p>
            <a:r>
              <a:rPr lang="en-US" dirty="0"/>
              <a:t>The last item points at null so that you know that the train has ended</a:t>
            </a:r>
          </a:p>
          <a:p>
            <a:r>
              <a:rPr lang="en-US" dirty="0"/>
              <a:t>You can add and remove nodes as much as you want, and nothing needs to be resized</a:t>
            </a:r>
          </a:p>
        </p:txBody>
      </p:sp>
    </p:spTree>
    <p:extLst>
      <p:ext uri="{BB962C8B-B14F-4D97-AF65-F5344CB8AC3E}">
        <p14:creationId xmlns:p14="http://schemas.microsoft.com/office/powerpoint/2010/main" val="1923742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8528</TotalTime>
  <Words>769</Words>
  <Application>Microsoft Office PowerPoint</Application>
  <PresentationFormat>Widescreen</PresentationFormat>
  <Paragraphs>127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3</vt:lpstr>
      <vt:lpstr>Dynamic Data Structures</vt:lpstr>
      <vt:lpstr>Storing a bunch of stuff</vt:lpstr>
      <vt:lpstr>Dynamic data structures</vt:lpstr>
      <vt:lpstr>Linked Lists</vt:lpstr>
      <vt:lpstr>Linked list</vt:lpstr>
      <vt:lpstr>Doubly linked list</vt:lpstr>
      <vt:lpstr>Definition</vt:lpstr>
      <vt:lpstr>Linked list methods</vt:lpstr>
      <vt:lpstr>Easy methods</vt:lpstr>
      <vt:lpstr>Add to the end of the list</vt:lpstr>
      <vt:lpstr>Get an element from the list</vt:lpstr>
      <vt:lpstr>Remove the first element</vt:lpstr>
      <vt:lpstr>Find the index of an element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1463</cp:revision>
  <dcterms:created xsi:type="dcterms:W3CDTF">2009-08-24T20:26:10Z</dcterms:created>
  <dcterms:modified xsi:type="dcterms:W3CDTF">2020-04-03T02:38:07Z</dcterms:modified>
</cp:coreProperties>
</file>